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61" r:id="rId4"/>
    <p:sldId id="258" r:id="rId5"/>
    <p:sldId id="265" r:id="rId6"/>
    <p:sldId id="262" r:id="rId7"/>
    <p:sldId id="266" r:id="rId8"/>
    <p:sldId id="264" r:id="rId9"/>
    <p:sldId id="270" r:id="rId10"/>
    <p:sldId id="271" r:id="rId11"/>
    <p:sldId id="273" r:id="rId12"/>
    <p:sldId id="269" r:id="rId13"/>
    <p:sldId id="272" r:id="rId14"/>
    <p:sldId id="274" r:id="rId15"/>
    <p:sldId id="267" r:id="rId16"/>
    <p:sldId id="268" r:id="rId17"/>
    <p:sldId id="260" r:id="rId18"/>
  </p:sldIdLst>
  <p:sldSz cx="9144000" cy="5143500" type="screen16x9"/>
  <p:notesSz cx="6858000" cy="9144000"/>
  <p:embeddedFontLst>
    <p:embeddedFont>
      <p:font typeface="NanumGothic ExtraBold" panose="020B0600000101010101" charset="-127"/>
      <p:bold r:id="rId20"/>
    </p:embeddedFont>
    <p:embeddedFont>
      <p:font typeface="Abadi" panose="020B0604020104020204" pitchFamily="34" charset="0"/>
      <p:regular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227" autoAdjust="0"/>
  </p:normalViewPr>
  <p:slideViewPr>
    <p:cSldViewPr snapToGrid="0">
      <p:cViewPr varScale="1">
        <p:scale>
          <a:sx n="92" d="100"/>
          <a:sy n="92" d="100"/>
        </p:scale>
        <p:origin x="118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추현규" userId="fe191ea3-e3ce-4d35-ab91-661e673e2944" providerId="ADAL" clId="{2C30E213-053D-4958-8FB8-A5BBC7936112}"/>
    <pc:docChg chg="undo custSel addSld delSld modSld">
      <pc:chgData name="추현규" userId="fe191ea3-e3ce-4d35-ab91-661e673e2944" providerId="ADAL" clId="{2C30E213-053D-4958-8FB8-A5BBC7936112}" dt="2023-11-20T07:20:38.867" v="1139" actId="2711"/>
      <pc:docMkLst>
        <pc:docMk/>
      </pc:docMkLst>
      <pc:sldChg chg="addSp modSp mod">
        <pc:chgData name="추현규" userId="fe191ea3-e3ce-4d35-ab91-661e673e2944" providerId="ADAL" clId="{2C30E213-053D-4958-8FB8-A5BBC7936112}" dt="2023-11-20T07:18:22.410" v="1054" actId="2711"/>
        <pc:sldMkLst>
          <pc:docMk/>
          <pc:sldMk cId="0" sldId="257"/>
        </pc:sldMkLst>
        <pc:spChg chg="add mod">
          <ac:chgData name="추현규" userId="fe191ea3-e3ce-4d35-ab91-661e673e2944" providerId="ADAL" clId="{2C30E213-053D-4958-8FB8-A5BBC7936112}" dt="2023-11-20T07:18:22.410" v="1054" actId="2711"/>
          <ac:spMkLst>
            <pc:docMk/>
            <pc:sldMk cId="0" sldId="257"/>
            <ac:spMk id="4" creationId="{CBE73F1D-B923-7318-9CA4-BED73758DC41}"/>
          </ac:spMkLst>
        </pc:spChg>
      </pc:sldChg>
      <pc:sldChg chg="modSp mod">
        <pc:chgData name="추현규" userId="fe191ea3-e3ce-4d35-ab91-661e673e2944" providerId="ADAL" clId="{2C30E213-053D-4958-8FB8-A5BBC7936112}" dt="2023-11-20T07:20:26.955" v="1136" actId="2711"/>
        <pc:sldMkLst>
          <pc:docMk/>
          <pc:sldMk cId="0" sldId="258"/>
        </pc:sldMkLst>
        <pc:spChg chg="mod">
          <ac:chgData name="추현규" userId="fe191ea3-e3ce-4d35-ab91-661e673e2944" providerId="ADAL" clId="{2C30E213-053D-4958-8FB8-A5BBC7936112}" dt="2023-11-20T07:20:26.955" v="1136" actId="2711"/>
          <ac:spMkLst>
            <pc:docMk/>
            <pc:sldMk cId="0" sldId="258"/>
            <ac:spMk id="4" creationId="{CA6DC237-79DE-5988-C541-DD12659E94DC}"/>
          </ac:spMkLst>
        </pc:spChg>
      </pc:sldChg>
      <pc:sldChg chg="modSp mod">
        <pc:chgData name="추현규" userId="fe191ea3-e3ce-4d35-ab91-661e673e2944" providerId="ADAL" clId="{2C30E213-053D-4958-8FB8-A5BBC7936112}" dt="2023-11-20T07:20:38.867" v="1139" actId="2711"/>
        <pc:sldMkLst>
          <pc:docMk/>
          <pc:sldMk cId="1664410593" sldId="262"/>
        </pc:sldMkLst>
        <pc:spChg chg="mod">
          <ac:chgData name="추현규" userId="fe191ea3-e3ce-4d35-ab91-661e673e2944" providerId="ADAL" clId="{2C30E213-053D-4958-8FB8-A5BBC7936112}" dt="2023-11-20T07:20:35.284" v="1138" actId="2711"/>
          <ac:spMkLst>
            <pc:docMk/>
            <pc:sldMk cId="1664410593" sldId="262"/>
            <ac:spMk id="3" creationId="{108A2144-65FE-2052-BE5C-7D718FBE5681}"/>
          </ac:spMkLst>
        </pc:spChg>
        <pc:spChg chg="mod">
          <ac:chgData name="추현규" userId="fe191ea3-e3ce-4d35-ab91-661e673e2944" providerId="ADAL" clId="{2C30E213-053D-4958-8FB8-A5BBC7936112}" dt="2023-11-20T07:20:32.500" v="1137" actId="2711"/>
          <ac:spMkLst>
            <pc:docMk/>
            <pc:sldMk cId="1664410593" sldId="262"/>
            <ac:spMk id="4" creationId="{CA6DC237-79DE-5988-C541-DD12659E94DC}"/>
          </ac:spMkLst>
        </pc:spChg>
        <pc:spChg chg="mod">
          <ac:chgData name="추현규" userId="fe191ea3-e3ce-4d35-ab91-661e673e2944" providerId="ADAL" clId="{2C30E213-053D-4958-8FB8-A5BBC7936112}" dt="2023-11-20T07:20:38.867" v="1139" actId="2711"/>
          <ac:spMkLst>
            <pc:docMk/>
            <pc:sldMk cId="1664410593" sldId="262"/>
            <ac:spMk id="5" creationId="{531CC5F2-7E8E-CE45-ABC6-47E74BE08809}"/>
          </ac:spMkLst>
        </pc:spChg>
      </pc:sldChg>
      <pc:sldChg chg="addSp delSp modSp mod">
        <pc:chgData name="추현규" userId="fe191ea3-e3ce-4d35-ab91-661e673e2944" providerId="ADAL" clId="{2C30E213-053D-4958-8FB8-A5BBC7936112}" dt="2023-11-20T07:19:45.239" v="1131" actId="2711"/>
        <pc:sldMkLst>
          <pc:docMk/>
          <pc:sldMk cId="2511833505" sldId="264"/>
        </pc:sldMkLst>
        <pc:spChg chg="del mod">
          <ac:chgData name="추현규" userId="fe191ea3-e3ce-4d35-ab91-661e673e2944" providerId="ADAL" clId="{2C30E213-053D-4958-8FB8-A5BBC7936112}" dt="2023-11-20T07:03:25.639" v="72" actId="21"/>
          <ac:spMkLst>
            <pc:docMk/>
            <pc:sldMk cId="2511833505" sldId="264"/>
            <ac:spMk id="3" creationId="{108A2144-65FE-2052-BE5C-7D718FBE5681}"/>
          </ac:spMkLst>
        </pc:spChg>
        <pc:spChg chg="mod">
          <ac:chgData name="추현규" userId="fe191ea3-e3ce-4d35-ab91-661e673e2944" providerId="ADAL" clId="{2C30E213-053D-4958-8FB8-A5BBC7936112}" dt="2023-11-20T07:19:42.303" v="1130" actId="2711"/>
          <ac:spMkLst>
            <pc:docMk/>
            <pc:sldMk cId="2511833505" sldId="264"/>
            <ac:spMk id="4" creationId="{CA6DC237-79DE-5988-C541-DD12659E94DC}"/>
          </ac:spMkLst>
        </pc:spChg>
        <pc:spChg chg="add del mod">
          <ac:chgData name="추현규" userId="fe191ea3-e3ce-4d35-ab91-661e673e2944" providerId="ADAL" clId="{2C30E213-053D-4958-8FB8-A5BBC7936112}" dt="2023-11-20T07:19:36.725" v="1128" actId="21"/>
          <ac:spMkLst>
            <pc:docMk/>
            <pc:sldMk cId="2511833505" sldId="264"/>
            <ac:spMk id="7" creationId="{8CE55C37-7664-0B8E-7DE2-985DCDBFE777}"/>
          </ac:spMkLst>
        </pc:spChg>
        <pc:spChg chg="add mod">
          <ac:chgData name="추현규" userId="fe191ea3-e3ce-4d35-ab91-661e673e2944" providerId="ADAL" clId="{2C30E213-053D-4958-8FB8-A5BBC7936112}" dt="2023-11-20T07:19:45.239" v="1131" actId="2711"/>
          <ac:spMkLst>
            <pc:docMk/>
            <pc:sldMk cId="2511833505" sldId="264"/>
            <ac:spMk id="10" creationId="{FE1178E3-21D7-DE83-52D5-758CCAC48E1A}"/>
          </ac:spMkLst>
        </pc:spChg>
        <pc:spChg chg="mod">
          <ac:chgData name="추현규" userId="fe191ea3-e3ce-4d35-ab91-661e673e2944" providerId="ADAL" clId="{2C30E213-053D-4958-8FB8-A5BBC7936112}" dt="2023-11-20T07:06:32.074" v="115"/>
          <ac:spMkLst>
            <pc:docMk/>
            <pc:sldMk cId="2511833505" sldId="264"/>
            <ac:spMk id="75" creationId="{00000000-0000-0000-0000-000000000000}"/>
          </ac:spMkLst>
        </pc:spChg>
        <pc:picChg chg="add mod">
          <ac:chgData name="추현규" userId="fe191ea3-e3ce-4d35-ab91-661e673e2944" providerId="ADAL" clId="{2C30E213-053D-4958-8FB8-A5BBC7936112}" dt="2023-11-20T07:07:29.346" v="199" actId="1076"/>
          <ac:picMkLst>
            <pc:docMk/>
            <pc:sldMk cId="2511833505" sldId="264"/>
            <ac:picMk id="6" creationId="{8B2B1259-676A-C85D-2848-F55C23CA7C97}"/>
          </ac:picMkLst>
        </pc:picChg>
        <pc:picChg chg="add mod">
          <ac:chgData name="추현규" userId="fe191ea3-e3ce-4d35-ab91-661e673e2944" providerId="ADAL" clId="{2C30E213-053D-4958-8FB8-A5BBC7936112}" dt="2023-11-20T07:07:30.708" v="200" actId="1076"/>
          <ac:picMkLst>
            <pc:docMk/>
            <pc:sldMk cId="2511833505" sldId="264"/>
            <ac:picMk id="9" creationId="{EA40AF98-90CB-043F-71FB-74AA911AF0CA}"/>
          </ac:picMkLst>
        </pc:picChg>
        <pc:picChg chg="add mod">
          <ac:chgData name="추현규" userId="fe191ea3-e3ce-4d35-ab91-661e673e2944" providerId="ADAL" clId="{2C30E213-053D-4958-8FB8-A5BBC7936112}" dt="2023-11-20T07:07:31.889" v="201" actId="1076"/>
          <ac:picMkLst>
            <pc:docMk/>
            <pc:sldMk cId="2511833505" sldId="264"/>
            <ac:picMk id="12" creationId="{984D60DE-0FD2-73EB-EBE8-8748246BAC31}"/>
          </ac:picMkLst>
        </pc:picChg>
      </pc:sldChg>
      <pc:sldChg chg="delSp modSp mod">
        <pc:chgData name="추현규" userId="fe191ea3-e3ce-4d35-ab91-661e673e2944" providerId="ADAL" clId="{2C30E213-053D-4958-8FB8-A5BBC7936112}" dt="2023-11-20T07:18:36.940" v="1057" actId="21"/>
        <pc:sldMkLst>
          <pc:docMk/>
          <pc:sldMk cId="3926464312" sldId="265"/>
        </pc:sldMkLst>
        <pc:spChg chg="del mod">
          <ac:chgData name="추현규" userId="fe191ea3-e3ce-4d35-ab91-661e673e2944" providerId="ADAL" clId="{2C30E213-053D-4958-8FB8-A5BBC7936112}" dt="2023-11-20T07:18:36.940" v="1057" actId="21"/>
          <ac:spMkLst>
            <pc:docMk/>
            <pc:sldMk cId="3926464312" sldId="265"/>
            <ac:spMk id="3" creationId="{108A2144-65FE-2052-BE5C-7D718FBE5681}"/>
          </ac:spMkLst>
        </pc:spChg>
        <pc:spChg chg="del mod">
          <ac:chgData name="추현규" userId="fe191ea3-e3ce-4d35-ab91-661e673e2944" providerId="ADAL" clId="{2C30E213-053D-4958-8FB8-A5BBC7936112}" dt="2023-11-20T07:18:05.275" v="1053"/>
          <ac:spMkLst>
            <pc:docMk/>
            <pc:sldMk cId="3926464312" sldId="265"/>
            <ac:spMk id="4" creationId="{CA6DC237-79DE-5988-C541-DD12659E94DC}"/>
          </ac:spMkLst>
        </pc:spChg>
        <pc:spChg chg="mod">
          <ac:chgData name="추현규" userId="fe191ea3-e3ce-4d35-ab91-661e673e2944" providerId="ADAL" clId="{2C30E213-053D-4958-8FB8-A5BBC7936112}" dt="2023-11-20T07:09:43.546" v="334" actId="20577"/>
          <ac:spMkLst>
            <pc:docMk/>
            <pc:sldMk cId="3926464312" sldId="265"/>
            <ac:spMk id="75" creationId="{00000000-0000-0000-0000-000000000000}"/>
          </ac:spMkLst>
        </pc:spChg>
        <pc:picChg chg="del">
          <ac:chgData name="추현규" userId="fe191ea3-e3ce-4d35-ab91-661e673e2944" providerId="ADAL" clId="{2C30E213-053D-4958-8FB8-A5BBC7936112}" dt="2023-11-20T07:09:35.883" v="332" actId="21"/>
          <ac:picMkLst>
            <pc:docMk/>
            <pc:sldMk cId="3926464312" sldId="265"/>
            <ac:picMk id="2" creationId="{D00FA756-D7EE-831D-AE88-C3E538049FA7}"/>
          </ac:picMkLst>
        </pc:picChg>
      </pc:sldChg>
      <pc:sldChg chg="addSp modSp mod">
        <pc:chgData name="추현규" userId="fe191ea3-e3ce-4d35-ab91-661e673e2944" providerId="ADAL" clId="{2C30E213-053D-4958-8FB8-A5BBC7936112}" dt="2023-11-20T07:18:41.366" v="1058" actId="2711"/>
        <pc:sldMkLst>
          <pc:docMk/>
          <pc:sldMk cId="1527331749" sldId="266"/>
        </pc:sldMkLst>
        <pc:spChg chg="mod">
          <ac:chgData name="추현규" userId="fe191ea3-e3ce-4d35-ab91-661e673e2944" providerId="ADAL" clId="{2C30E213-053D-4958-8FB8-A5BBC7936112}" dt="2023-11-20T07:18:41.366" v="1058" actId="2711"/>
          <ac:spMkLst>
            <pc:docMk/>
            <pc:sldMk cId="1527331749" sldId="266"/>
            <ac:spMk id="4" creationId="{CA6DC237-79DE-5988-C541-DD12659E94DC}"/>
          </ac:spMkLst>
        </pc:spChg>
        <pc:spChg chg="mod">
          <ac:chgData name="추현규" userId="fe191ea3-e3ce-4d35-ab91-661e673e2944" providerId="ADAL" clId="{2C30E213-053D-4958-8FB8-A5BBC7936112}" dt="2023-11-20T07:07:37.919" v="211"/>
          <ac:spMkLst>
            <pc:docMk/>
            <pc:sldMk cId="1527331749" sldId="266"/>
            <ac:spMk id="75" creationId="{00000000-0000-0000-0000-000000000000}"/>
          </ac:spMkLst>
        </pc:spChg>
        <pc:picChg chg="add mod">
          <ac:chgData name="추현규" userId="fe191ea3-e3ce-4d35-ab91-661e673e2944" providerId="ADAL" clId="{2C30E213-053D-4958-8FB8-A5BBC7936112}" dt="2023-11-20T07:09:27.245" v="316" actId="1076"/>
          <ac:picMkLst>
            <pc:docMk/>
            <pc:sldMk cId="1527331749" sldId="266"/>
            <ac:picMk id="2050" creationId="{F24D19A9-A691-E8F9-03D7-4258F9DCE863}"/>
          </ac:picMkLst>
        </pc:picChg>
      </pc:sldChg>
      <pc:sldChg chg="addSp delSp modSp mod">
        <pc:chgData name="추현규" userId="fe191ea3-e3ce-4d35-ab91-661e673e2944" providerId="ADAL" clId="{2C30E213-053D-4958-8FB8-A5BBC7936112}" dt="2023-11-20T07:13:10.797" v="405" actId="1076"/>
        <pc:sldMkLst>
          <pc:docMk/>
          <pc:sldMk cId="2894803649" sldId="267"/>
        </pc:sldMkLst>
        <pc:spChg chg="del mod">
          <ac:chgData name="추현규" userId="fe191ea3-e3ce-4d35-ab91-661e673e2944" providerId="ADAL" clId="{2C30E213-053D-4958-8FB8-A5BBC7936112}" dt="2023-11-20T07:13:07.485" v="403" actId="21"/>
          <ac:spMkLst>
            <pc:docMk/>
            <pc:sldMk cId="2894803649" sldId="267"/>
            <ac:spMk id="3" creationId="{108A2144-65FE-2052-BE5C-7D718FBE5681}"/>
          </ac:spMkLst>
        </pc:spChg>
        <pc:spChg chg="del">
          <ac:chgData name="추현규" userId="fe191ea3-e3ce-4d35-ab91-661e673e2944" providerId="ADAL" clId="{2C30E213-053D-4958-8FB8-A5BBC7936112}" dt="2023-11-20T07:10:37.452" v="336" actId="21"/>
          <ac:spMkLst>
            <pc:docMk/>
            <pc:sldMk cId="2894803649" sldId="267"/>
            <ac:spMk id="4" creationId="{CA6DC237-79DE-5988-C541-DD12659E94DC}"/>
          </ac:spMkLst>
        </pc:spChg>
        <pc:spChg chg="add del mod">
          <ac:chgData name="추현규" userId="fe191ea3-e3ce-4d35-ab91-661e673e2944" providerId="ADAL" clId="{2C30E213-053D-4958-8FB8-A5BBC7936112}" dt="2023-11-20T07:10:41.217" v="339"/>
          <ac:spMkLst>
            <pc:docMk/>
            <pc:sldMk cId="2894803649" sldId="267"/>
            <ac:spMk id="5" creationId="{FAC07617-1557-5364-3518-BEA83F71A895}"/>
          </ac:spMkLst>
        </pc:spChg>
        <pc:picChg chg="del">
          <ac:chgData name="추현규" userId="fe191ea3-e3ce-4d35-ab91-661e673e2944" providerId="ADAL" clId="{2C30E213-053D-4958-8FB8-A5BBC7936112}" dt="2023-11-20T07:09:51.986" v="335" actId="21"/>
          <ac:picMkLst>
            <pc:docMk/>
            <pc:sldMk cId="2894803649" sldId="267"/>
            <ac:picMk id="2" creationId="{D00FA756-D7EE-831D-AE88-C3E538049FA7}"/>
          </ac:picMkLst>
        </pc:picChg>
        <pc:picChg chg="add del mod modCrop">
          <ac:chgData name="추현규" userId="fe191ea3-e3ce-4d35-ab91-661e673e2944" providerId="ADAL" clId="{2C30E213-053D-4958-8FB8-A5BBC7936112}" dt="2023-11-20T07:11:16.316" v="344" actId="21"/>
          <ac:picMkLst>
            <pc:docMk/>
            <pc:sldMk cId="2894803649" sldId="267"/>
            <ac:picMk id="7" creationId="{ED68D132-8D78-CB3C-927C-993C0AF43537}"/>
          </ac:picMkLst>
        </pc:picChg>
        <pc:picChg chg="add del mod">
          <ac:chgData name="추현규" userId="fe191ea3-e3ce-4d35-ab91-661e673e2944" providerId="ADAL" clId="{2C30E213-053D-4958-8FB8-A5BBC7936112}" dt="2023-11-20T07:12:32.311" v="347" actId="21"/>
          <ac:picMkLst>
            <pc:docMk/>
            <pc:sldMk cId="2894803649" sldId="267"/>
            <ac:picMk id="9" creationId="{329D2905-9A46-5A54-E641-819952896AD5}"/>
          </ac:picMkLst>
        </pc:picChg>
        <pc:picChg chg="add mod">
          <ac:chgData name="추현규" userId="fe191ea3-e3ce-4d35-ab91-661e673e2944" providerId="ADAL" clId="{2C30E213-053D-4958-8FB8-A5BBC7936112}" dt="2023-11-20T07:13:10.797" v="405" actId="1076"/>
          <ac:picMkLst>
            <pc:docMk/>
            <pc:sldMk cId="2894803649" sldId="267"/>
            <ac:picMk id="11" creationId="{6E367C0D-AA29-C13B-07C5-8C9515D9B682}"/>
          </ac:picMkLst>
        </pc:picChg>
      </pc:sldChg>
      <pc:sldChg chg="addSp delSp modSp add mod">
        <pc:chgData name="추현규" userId="fe191ea3-e3ce-4d35-ab91-661e673e2944" providerId="ADAL" clId="{2C30E213-053D-4958-8FB8-A5BBC7936112}" dt="2023-11-20T07:18:33.638" v="1056" actId="2711"/>
        <pc:sldMkLst>
          <pc:docMk/>
          <pc:sldMk cId="202017252" sldId="268"/>
        </pc:sldMkLst>
        <pc:spChg chg="add mod">
          <ac:chgData name="추현규" userId="fe191ea3-e3ce-4d35-ab91-661e673e2944" providerId="ADAL" clId="{2C30E213-053D-4958-8FB8-A5BBC7936112}" dt="2023-11-20T07:18:30.850" v="1055" actId="2711"/>
          <ac:spMkLst>
            <pc:docMk/>
            <pc:sldMk cId="202017252" sldId="268"/>
            <ac:spMk id="2" creationId="{741F20B6-3971-126F-D180-768B4F734400}"/>
          </ac:spMkLst>
        </pc:spChg>
        <pc:spChg chg="add mod">
          <ac:chgData name="추현규" userId="fe191ea3-e3ce-4d35-ab91-661e673e2944" providerId="ADAL" clId="{2C30E213-053D-4958-8FB8-A5BBC7936112}" dt="2023-11-20T07:18:33.638" v="1056" actId="2711"/>
          <ac:spMkLst>
            <pc:docMk/>
            <pc:sldMk cId="202017252" sldId="268"/>
            <ac:spMk id="3" creationId="{0F3F74F0-B2EB-BB9C-BFCC-3F33437ED6E7}"/>
          </ac:spMkLst>
        </pc:spChg>
        <pc:spChg chg="mod">
          <ac:chgData name="추현규" userId="fe191ea3-e3ce-4d35-ab91-661e673e2944" providerId="ADAL" clId="{2C30E213-053D-4958-8FB8-A5BBC7936112}" dt="2023-11-20T07:13:22.972" v="436"/>
          <ac:spMkLst>
            <pc:docMk/>
            <pc:sldMk cId="202017252" sldId="268"/>
            <ac:spMk id="75" creationId="{00000000-0000-0000-0000-000000000000}"/>
          </ac:spMkLst>
        </pc:spChg>
        <pc:picChg chg="del">
          <ac:chgData name="추현규" userId="fe191ea3-e3ce-4d35-ab91-661e673e2944" providerId="ADAL" clId="{2C30E213-053D-4958-8FB8-A5BBC7936112}" dt="2023-11-20T07:13:24.626" v="437" actId="21"/>
          <ac:picMkLst>
            <pc:docMk/>
            <pc:sldMk cId="202017252" sldId="268"/>
            <ac:picMk id="11" creationId="{6E367C0D-AA29-C13B-07C5-8C9515D9B682}"/>
          </ac:picMkLst>
        </pc:picChg>
      </pc:sldChg>
      <pc:sldChg chg="add del">
        <pc:chgData name="추현규" userId="fe191ea3-e3ce-4d35-ab91-661e673e2944" providerId="ADAL" clId="{2C30E213-053D-4958-8FB8-A5BBC7936112}" dt="2023-11-20T07:20:00.351" v="1135" actId="2696"/>
        <pc:sldMkLst>
          <pc:docMk/>
          <pc:sldMk cId="20744972" sldId="269"/>
        </pc:sldMkLst>
      </pc:sldChg>
      <pc:sldChg chg="new del">
        <pc:chgData name="추현규" userId="fe191ea3-e3ce-4d35-ab91-661e673e2944" providerId="ADAL" clId="{2C30E213-053D-4958-8FB8-A5BBC7936112}" dt="2023-11-20T07:19:52.379" v="1133" actId="680"/>
        <pc:sldMkLst>
          <pc:docMk/>
          <pc:sldMk cId="309010452" sldId="2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, CUAI 6</a:t>
            </a:r>
            <a:r>
              <a:rPr lang="ko-KR" altLang="en-US" dirty="0"/>
              <a:t>기 프로젝트의 </a:t>
            </a:r>
            <a:r>
              <a:rPr lang="en-US" altLang="ko-KR" dirty="0"/>
              <a:t>CV 1</a:t>
            </a:r>
            <a:r>
              <a:rPr lang="ko-KR" altLang="en-US" dirty="0"/>
              <a:t>팀 발표자 </a:t>
            </a:r>
            <a:r>
              <a:rPr lang="ko-KR" altLang="en-US" dirty="0" err="1"/>
              <a:t>홍사훈입니다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</a:t>
            </a:r>
            <a:r>
              <a:rPr lang="en-US" altLang="ko-KR" dirty="0"/>
              <a:t>2</a:t>
            </a:r>
            <a:r>
              <a:rPr lang="ko-KR" altLang="en-US" dirty="0"/>
              <a:t>학기 저희 팀에서 진행한 것들에 대해서 발표하겠습니다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아래 그림처럼 라벨링이 제대로 되어있지 않은 이미지도 있었는데요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아래 이미지는 </a:t>
            </a:r>
            <a:r>
              <a:rPr lang="en-US" altLang="ko-KR" dirty="0"/>
              <a:t>1</a:t>
            </a:r>
            <a:r>
              <a:rPr lang="ko-KR" altLang="en-US" dirty="0"/>
              <a:t>초 차이의 사진인데 라벨링이 하나의 이미지만 된 것을 볼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실제로 이러한 문제들 때문에 대회의 </a:t>
            </a:r>
            <a:r>
              <a:rPr lang="en-US" altLang="ko-KR" dirty="0"/>
              <a:t>1</a:t>
            </a:r>
            <a:r>
              <a:rPr lang="ko-KR" altLang="en-US" dirty="0"/>
              <a:t>등 모델의 점수도 약 </a:t>
            </a:r>
            <a:r>
              <a:rPr lang="en-US" altLang="ko-KR" dirty="0"/>
              <a:t>0.74</a:t>
            </a:r>
            <a:r>
              <a:rPr lang="ko-KR" altLang="en-US" dirty="0"/>
              <a:t>점으로 그다지 높지 않았습니다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9776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학습과정에 대한 내용입니다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대회에서 제공한 물고기 라벨 데이터는 하나의 </a:t>
            </a:r>
            <a:r>
              <a:rPr lang="en-US" altLang="ko-KR" dirty="0" err="1"/>
              <a:t>json</a:t>
            </a:r>
            <a:r>
              <a:rPr lang="ko-KR" altLang="en-US" dirty="0"/>
              <a:t>파일이었습니다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Yolo </a:t>
            </a:r>
            <a:r>
              <a:rPr lang="ko-KR" altLang="en-US" dirty="0"/>
              <a:t>모델은 각 이미지마다 매칭되는 </a:t>
            </a:r>
            <a:r>
              <a:rPr lang="en-US" altLang="ko-KR" dirty="0"/>
              <a:t>txt</a:t>
            </a:r>
            <a:r>
              <a:rPr lang="ko-KR" altLang="en-US" dirty="0"/>
              <a:t>파일이 있어야 해서 이를 약 </a:t>
            </a:r>
            <a:r>
              <a:rPr lang="en-US" altLang="ko-KR" dirty="0"/>
              <a:t>10</a:t>
            </a:r>
            <a:r>
              <a:rPr lang="ko-KR" altLang="en-US" dirty="0"/>
              <a:t>만개의 </a:t>
            </a:r>
            <a:r>
              <a:rPr lang="en-US" altLang="ko-KR" dirty="0"/>
              <a:t>txt</a:t>
            </a:r>
            <a:r>
              <a:rPr lang="ko-KR" altLang="en-US" dirty="0"/>
              <a:t>파일로 변환해주었습니다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1554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저희는 잘린 이미지를 객체로 인식하면 안되기 때문에 모델의 증강과 </a:t>
            </a:r>
            <a:r>
              <a:rPr lang="ko-KR" altLang="en-US" dirty="0" err="1"/>
              <a:t>관련되</a:t>
            </a:r>
            <a:r>
              <a:rPr lang="ko-KR" altLang="en-US" dirty="0"/>
              <a:t> </a:t>
            </a:r>
            <a:r>
              <a:rPr lang="en-US" altLang="ko-KR" dirty="0"/>
              <a:t>hyperparameter</a:t>
            </a:r>
            <a:r>
              <a:rPr lang="ko-KR" altLang="en-US" dirty="0"/>
              <a:t>를 변경했습니다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이미지를 회전</a:t>
            </a:r>
            <a:r>
              <a:rPr lang="en-US" altLang="ko-KR" dirty="0"/>
              <a:t>,</a:t>
            </a:r>
            <a:r>
              <a:rPr lang="ko-KR" altLang="en-US" dirty="0"/>
              <a:t> 확대</a:t>
            </a:r>
            <a:r>
              <a:rPr lang="en-US" altLang="ko-KR" dirty="0"/>
              <a:t>,</a:t>
            </a:r>
            <a:r>
              <a:rPr lang="ko-KR" altLang="en-US" dirty="0"/>
              <a:t> 이동</a:t>
            </a:r>
            <a:r>
              <a:rPr lang="en-US" altLang="ko-KR" dirty="0"/>
              <a:t>, </a:t>
            </a:r>
            <a:r>
              <a:rPr lang="ko-KR" altLang="en-US" dirty="0"/>
              <a:t>찢기</a:t>
            </a:r>
            <a:r>
              <a:rPr lang="en-US" altLang="ko-KR" dirty="0"/>
              <a:t>,</a:t>
            </a:r>
            <a:r>
              <a:rPr lang="ko-KR" altLang="en-US" dirty="0"/>
              <a:t> 여러 사진을 이어 붙이는 모자이크 와 같은 증강은 이미지 사진이 잘려 잘린 이미지를 객체로 인식 할 수 있기 때문에 이를 최소화 하기 위해서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파라미터를 조절했습니다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4676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이미지를 객체 중심으로 잘라 라벨을 없애고 이 이미지를 학습 데이터로 넣어 모델에게 이미지가 잘려 있으면 객체로 인식하지 말라고 알려주었습니다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098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다시 </a:t>
            </a:r>
            <a:r>
              <a:rPr lang="en-US" altLang="ko-KR" dirty="0"/>
              <a:t>yolo </a:t>
            </a:r>
            <a:r>
              <a:rPr lang="ko-KR" altLang="en-US" dirty="0"/>
              <a:t>모델을 통해 학습시킨 결과인 </a:t>
            </a:r>
            <a:r>
              <a:rPr lang="en-US" altLang="ko-KR" dirty="0"/>
              <a:t>txt</a:t>
            </a:r>
            <a:r>
              <a:rPr lang="ko-KR" altLang="en-US" dirty="0"/>
              <a:t>파일을  </a:t>
            </a:r>
            <a:r>
              <a:rPr lang="en-US" altLang="ko-KR" dirty="0" err="1"/>
              <a:t>json</a:t>
            </a:r>
            <a:r>
              <a:rPr lang="ko-KR" altLang="en-US" dirty="0"/>
              <a:t>파일로 바꿔주는 과정도 진행했습니다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4946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이러한 방법들을 통해 모델을 학습을 시켜 약 </a:t>
            </a:r>
            <a:r>
              <a:rPr lang="en-US" dirty="0"/>
              <a:t>0.69</a:t>
            </a:r>
            <a:r>
              <a:rPr lang="ko-KR" altLang="en-US" dirty="0"/>
              <a:t>점으로 대회 </a:t>
            </a:r>
            <a:r>
              <a:rPr lang="en-US" altLang="ko-KR" dirty="0"/>
              <a:t>9</a:t>
            </a:r>
            <a:r>
              <a:rPr lang="ko-KR" altLang="en-US" dirty="0"/>
              <a:t>위로 마무리 지었습니다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2923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피드백입니다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데이터가 많아 초반에 저희 팀은 서버에 이미지 데이터를 올리는데 고생을 </a:t>
            </a:r>
            <a:r>
              <a:rPr lang="ko-KR" altLang="en-US" dirty="0" err="1"/>
              <a:t>했었는데요</a:t>
            </a:r>
            <a:r>
              <a:rPr lang="en-US" altLang="ko-KR" dirty="0"/>
              <a:t>, </a:t>
            </a:r>
            <a:r>
              <a:rPr lang="ko-KR" altLang="en-US" dirty="0"/>
              <a:t>이 과정을 빨리 해결했으면 좋았을 것 같은데 늦게 해결해서 아쉬움이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학습시간이 조금만 더 있었더라면 결과가 좋았을 것 같은데 이에 대해서도 아쉬움이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저희 팀원 모두가 이 대회를 진행하면서 모델에 익숙해지고</a:t>
            </a:r>
            <a:r>
              <a:rPr lang="en-US" altLang="ko-KR" dirty="0"/>
              <a:t>, </a:t>
            </a:r>
            <a:r>
              <a:rPr lang="ko-KR" altLang="en-US" dirty="0"/>
              <a:t>객체인식에 익숙해지는 시간을 통해 성장했을 것 이라고 생각합니다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7021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7341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조는 물리학과의 </a:t>
            </a:r>
            <a:r>
              <a:rPr lang="ko-KR" altLang="en-US" dirty="0" err="1"/>
              <a:t>고지흔님</a:t>
            </a:r>
            <a:r>
              <a:rPr lang="en-US" altLang="ko-KR" dirty="0"/>
              <a:t>,</a:t>
            </a:r>
            <a:r>
              <a:rPr lang="ko-KR" altLang="en-US" dirty="0"/>
              <a:t> 기계공학부의 </a:t>
            </a:r>
            <a:r>
              <a:rPr lang="ko-KR" altLang="en-US" dirty="0" err="1"/>
              <a:t>추현규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이규원님</a:t>
            </a:r>
            <a:r>
              <a:rPr lang="ko-KR" altLang="en-US" dirty="0"/>
              <a:t> 그리고 </a:t>
            </a:r>
            <a:r>
              <a:rPr lang="en-US" altLang="ko-KR" dirty="0"/>
              <a:t>AI</a:t>
            </a:r>
            <a:r>
              <a:rPr lang="ko-KR" altLang="en-US" dirty="0"/>
              <a:t>학과의 저로 이루어져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조는 세션 후 오프라인으로 혹은 줌을 통해 </a:t>
            </a:r>
            <a:r>
              <a:rPr lang="ko-KR" altLang="en-US" dirty="0" err="1"/>
              <a:t>온라인로</a:t>
            </a:r>
            <a:r>
              <a:rPr lang="ko-KR" altLang="en-US" dirty="0"/>
              <a:t> 정기적으로 만남을 이어왔었습니다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8029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조는 저번 발표 때 말했듯이 참여 할만한 컴퓨터 비전 관련 대회가 없어서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Resnet-18</a:t>
            </a:r>
            <a:r>
              <a:rPr lang="ko-KR" altLang="en-US" dirty="0"/>
              <a:t>을 구현 해보면서 컴퓨터 비전 관련 대회를 기다렸었는데요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 여러 공모전들이 나와서 저희는 컴퓨터 비전과 관련된 공모전 두개를 찾아서 참여를 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첫번째 대회는 왼쪽에 보이는 </a:t>
            </a:r>
            <a:r>
              <a:rPr lang="en-US" altLang="ko-KR" dirty="0" err="1"/>
              <a:t>zerobase</a:t>
            </a:r>
            <a:r>
              <a:rPr lang="ko-KR" altLang="en-US" dirty="0"/>
              <a:t>에서 주관하는</a:t>
            </a:r>
            <a:r>
              <a:rPr lang="en-US" altLang="ko-KR" dirty="0"/>
              <a:t> WCRC 2023 Data Contest</a:t>
            </a:r>
            <a:r>
              <a:rPr lang="ko-KR" altLang="en-US" dirty="0"/>
              <a:t>였고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 번째 대회는 </a:t>
            </a:r>
            <a:r>
              <a:rPr lang="en-US" altLang="ko-KR" dirty="0"/>
              <a:t>K-water</a:t>
            </a:r>
            <a:r>
              <a:rPr lang="ko-KR" altLang="en-US" dirty="0"/>
              <a:t>에서 주관하는 어종 식별 및 분류 알고리즘 </a:t>
            </a:r>
            <a:r>
              <a:rPr lang="ko-KR" altLang="en-US" dirty="0" err="1"/>
              <a:t>개발대회였습니다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</a:t>
            </a:r>
            <a:r>
              <a:rPr lang="en-US" altLang="ko-KR" dirty="0"/>
              <a:t>WCRC 2023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제안서를 통해 본선 진출을 했지만</a:t>
            </a:r>
            <a:r>
              <a:rPr lang="en-US" altLang="ko-KR" dirty="0"/>
              <a:t>,</a:t>
            </a:r>
            <a:r>
              <a:rPr lang="ko-KR" altLang="en-US" dirty="0"/>
              <a:t> 팀원들끼리 일정이 안 맞아서 그만하게 되었습니다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8385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 대회는 </a:t>
            </a:r>
            <a:r>
              <a:rPr lang="ko-KR" altLang="en-US" sz="1100" dirty="0">
                <a:latin typeface="+mn-ea"/>
                <a:ea typeface="+mn-ea"/>
              </a:rPr>
              <a:t>제</a:t>
            </a:r>
            <a:r>
              <a:rPr lang="en-US" altLang="ko-KR" sz="1100" dirty="0">
                <a:latin typeface="+mn-ea"/>
                <a:ea typeface="+mn-ea"/>
              </a:rPr>
              <a:t>3</a:t>
            </a:r>
            <a:r>
              <a:rPr lang="ko-KR" altLang="en-US" sz="1100" dirty="0">
                <a:latin typeface="+mn-ea"/>
                <a:ea typeface="+mn-ea"/>
              </a:rPr>
              <a:t>회 </a:t>
            </a:r>
            <a:r>
              <a:rPr lang="en-US" altLang="ko-KR" sz="1100" dirty="0">
                <a:latin typeface="+mn-ea"/>
                <a:ea typeface="+mn-ea"/>
              </a:rPr>
              <a:t>K-water AI </a:t>
            </a:r>
            <a:r>
              <a:rPr lang="ko-KR" altLang="en-US" sz="1100" dirty="0">
                <a:latin typeface="+mn-ea"/>
                <a:ea typeface="+mn-ea"/>
              </a:rPr>
              <a:t>경진 대회였습니다</a:t>
            </a:r>
            <a:r>
              <a:rPr lang="en-US" altLang="ko-KR" sz="1100" dirty="0">
                <a:latin typeface="+mn-ea"/>
                <a:ea typeface="+mn-ea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+mn-ea"/>
                <a:ea typeface="+mn-ea"/>
              </a:rPr>
              <a:t>이 대회는 </a:t>
            </a:r>
            <a:r>
              <a:rPr lang="ko-KR" altLang="en-US" dirty="0"/>
              <a:t>낙동강 </a:t>
            </a:r>
            <a:r>
              <a:rPr lang="ko-KR" altLang="en-US" dirty="0" err="1"/>
              <a:t>하굿둑의</a:t>
            </a:r>
            <a:r>
              <a:rPr lang="ko-KR" altLang="en-US" dirty="0"/>
              <a:t> 물고기 이미지를 식별하고 분류하는 객체인식 대회였습니다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대회 지표는 객체인식에서 쓰이는 지표인 </a:t>
            </a:r>
            <a:r>
              <a:rPr lang="en-US" altLang="ko-KR" dirty="0"/>
              <a:t>MacroF1_IoU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4921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 내 논의를 거쳐</a:t>
            </a:r>
            <a:r>
              <a:rPr lang="en-US" altLang="ko-KR" dirty="0"/>
              <a:t>, </a:t>
            </a:r>
            <a:r>
              <a:rPr lang="ko-KR" altLang="en-US" dirty="0"/>
              <a:t>저희 팀은 다양한 객체 인식 모델들 중에서 사용 편의성과 성능 모두에서 우수한 것으로 평가받은 </a:t>
            </a:r>
            <a:r>
              <a:rPr lang="en-US" altLang="ko-KR" dirty="0"/>
              <a:t>YOLOv8 </a:t>
            </a:r>
            <a:r>
              <a:rPr lang="ko-KR" altLang="en-US" dirty="0"/>
              <a:t>모델을 사용하여 대회에 참가하기로 결정했습니다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929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대회가 시작하기전 저희 팀은 물고기 객체 탐지가 널리 알려져 있는 만큼 이미지가 악랄할 것이라는 예측을 </a:t>
            </a:r>
            <a:r>
              <a:rPr lang="ko-KR" altLang="en-US" dirty="0" err="1"/>
              <a:t>했었는데요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예상대로 낙동강 하구에 설치한 카메라에서 그대로 가져온 이미지라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이미지 상태도 안 좋고 라벨링도 잘 되어있지 않았으며 데이터에 비해 </a:t>
            </a:r>
            <a:r>
              <a:rPr lang="ko-KR" altLang="en-US" dirty="0" err="1"/>
              <a:t>라벨링</a:t>
            </a:r>
            <a:r>
              <a:rPr lang="ko-KR" altLang="en-US" dirty="0"/>
              <a:t> 된 사진도 매우 적었습니다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물고기가 없는 물만 있는 사진도 굉장히 많았고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아래 보시는 것처럼</a:t>
            </a:r>
            <a:r>
              <a:rPr lang="en-US" altLang="ko-KR" dirty="0"/>
              <a:t> </a:t>
            </a:r>
            <a:r>
              <a:rPr lang="ko-KR" altLang="en-US" dirty="0"/>
              <a:t>매우 흐린 이미지</a:t>
            </a:r>
            <a:r>
              <a:rPr lang="en-US" altLang="ko-KR" dirty="0"/>
              <a:t>, </a:t>
            </a:r>
            <a:r>
              <a:rPr lang="ko-KR" altLang="en-US" dirty="0"/>
              <a:t>객체인식 대상이 아닌 물고기 떼</a:t>
            </a:r>
            <a:r>
              <a:rPr lang="en-US" altLang="ko-KR" dirty="0"/>
              <a:t>, </a:t>
            </a:r>
            <a:r>
              <a:rPr lang="ko-KR" altLang="en-US" dirty="0"/>
              <a:t>심지어 물이 빠졌을 때 등장한 수달도 있었습니다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1096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이미지가 조금이라도 잘려 있으면 라벨링이 되어있지 않았고</a:t>
            </a:r>
            <a:r>
              <a:rPr lang="en-US" altLang="ko-KR" dirty="0"/>
              <a:t>, </a:t>
            </a:r>
            <a:r>
              <a:rPr lang="ko-KR" altLang="en-US" dirty="0"/>
              <a:t>모델이 잘려 있는 이미지를 객체로 인식하지 못하게 해야 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5316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6</a:t>
            </a:r>
            <a:r>
              <a:rPr lang="ko-KR" altLang="en-US" sz="2500" b="1" dirty="0">
                <a:solidFill>
                  <a:srgbClr val="19264B"/>
                </a:solidFill>
              </a:rPr>
              <a:t>기 프로젝트 </a:t>
            </a:r>
            <a:r>
              <a:rPr lang="en-US" altLang="ko-KR" sz="2500" b="1" dirty="0">
                <a:solidFill>
                  <a:srgbClr val="19264B"/>
                </a:solidFill>
              </a:rPr>
              <a:t>CV 1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3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11.21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en-US" altLang="ko" sz="1100" dirty="0">
                <a:solidFill>
                  <a:srgbClr val="19264B"/>
                </a:solidFill>
              </a:rPr>
              <a:t> </a:t>
            </a:r>
            <a:r>
              <a:rPr lang="ko-KR" altLang="en-US" sz="1100" dirty="0" err="1">
                <a:solidFill>
                  <a:srgbClr val="19264B"/>
                </a:solidFill>
              </a:rPr>
              <a:t>홍사훈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대회 준비 과정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특징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6DC237-79DE-5988-C541-DD12659E94DC}"/>
              </a:ext>
            </a:extLst>
          </p:cNvPr>
          <p:cNvSpPr txBox="1"/>
          <p:nvPr/>
        </p:nvSpPr>
        <p:spPr>
          <a:xfrm>
            <a:off x="1408975" y="1238953"/>
            <a:ext cx="7207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  <a:ea typeface="+mn-ea"/>
              </a:rPr>
              <a:t>• </a:t>
            </a:r>
            <a:r>
              <a:rPr lang="ko-KR" altLang="en-US" sz="2000" dirty="0">
                <a:latin typeface="+mn-ea"/>
                <a:ea typeface="+mn-ea"/>
              </a:rPr>
              <a:t>라벨링이 완벽하게 되어있지 않음</a:t>
            </a:r>
            <a:endParaRPr lang="en-US" altLang="ko-KR" sz="2000" dirty="0">
              <a:latin typeface="+mn-ea"/>
              <a:ea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491A0A3-192C-8520-64D7-BA1D02225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610" y="2142962"/>
            <a:ext cx="3053325" cy="24350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865BF2C-BD28-89BD-B345-CE3847804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469" y="2153350"/>
            <a:ext cx="3091511" cy="246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47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대회 준비 과정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학습 과정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A2B51-DBCC-7825-CB70-1F827078F18F}"/>
              </a:ext>
            </a:extLst>
          </p:cNvPr>
          <p:cNvSpPr txBox="1"/>
          <p:nvPr/>
        </p:nvSpPr>
        <p:spPr>
          <a:xfrm>
            <a:off x="1408975" y="1055550"/>
            <a:ext cx="7207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  <a:ea typeface="+mn-ea"/>
              </a:rPr>
              <a:t>• Yolo </a:t>
            </a:r>
            <a:r>
              <a:rPr lang="ko-KR" altLang="en-US" sz="2000" dirty="0">
                <a:latin typeface="+mn-ea"/>
                <a:ea typeface="+mn-ea"/>
              </a:rPr>
              <a:t>형식으로 변환</a:t>
            </a:r>
            <a:endParaRPr lang="en-US" altLang="ko-KR" sz="2000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39D53C-9323-268A-5A80-A8CCED77F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765" y="1676172"/>
            <a:ext cx="962159" cy="9335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A3F9ED-F6FF-DED5-7C22-1405F5B17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215" y="1665756"/>
            <a:ext cx="1969435" cy="290082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5BAFEEC-D866-89DA-FBEA-561AB56FC569}"/>
              </a:ext>
            </a:extLst>
          </p:cNvPr>
          <p:cNvSpPr/>
          <p:nvPr/>
        </p:nvSpPr>
        <p:spPr>
          <a:xfrm>
            <a:off x="4572000" y="2793076"/>
            <a:ext cx="681643" cy="40011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1A07CA-0B54-FF2C-752D-DD04B00FB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710" y="1613694"/>
            <a:ext cx="1286054" cy="13717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8DC0DC-C485-B838-0378-FE085D896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3643" y="3317969"/>
            <a:ext cx="3686689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8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대회 준비 과정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학습 과정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7AD268-1E99-0522-C2ED-2F432B9FF8B0}"/>
              </a:ext>
            </a:extLst>
          </p:cNvPr>
          <p:cNvSpPr txBox="1"/>
          <p:nvPr/>
        </p:nvSpPr>
        <p:spPr>
          <a:xfrm>
            <a:off x="1612675" y="2142962"/>
            <a:ext cx="488787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degrees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shear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perspective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flipud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fliplr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mosaic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mixup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copy_paste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A2B51-DBCC-7825-CB70-1F827078F18F}"/>
              </a:ext>
            </a:extLst>
          </p:cNvPr>
          <p:cNvSpPr txBox="1"/>
          <p:nvPr/>
        </p:nvSpPr>
        <p:spPr>
          <a:xfrm>
            <a:off x="1408975" y="1238953"/>
            <a:ext cx="7207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  <a:ea typeface="+mn-ea"/>
              </a:rPr>
              <a:t>• Yolo</a:t>
            </a:r>
            <a:r>
              <a:rPr lang="ko-KR" altLang="en-US" sz="2000" dirty="0">
                <a:latin typeface="+mn-ea"/>
                <a:ea typeface="+mn-ea"/>
              </a:rPr>
              <a:t>의 </a:t>
            </a:r>
            <a:r>
              <a:rPr lang="en-US" altLang="ko-KR" sz="2000" dirty="0">
                <a:latin typeface="+mn-ea"/>
                <a:ea typeface="+mn-ea"/>
              </a:rPr>
              <a:t>hyperparameter</a:t>
            </a:r>
            <a:r>
              <a:rPr lang="ko-KR" altLang="en-US" sz="2000" dirty="0">
                <a:latin typeface="+mn-ea"/>
                <a:ea typeface="+mn-ea"/>
              </a:rPr>
              <a:t>변경 </a:t>
            </a:r>
            <a:r>
              <a:rPr lang="en-US" altLang="ko-KR" sz="2000" dirty="0">
                <a:latin typeface="+mn-ea"/>
                <a:ea typeface="+mn-ea"/>
              </a:rPr>
              <a:t>: augmentation</a:t>
            </a:r>
            <a:r>
              <a:rPr lang="ko-KR" altLang="en-US" sz="2000" dirty="0">
                <a:latin typeface="+mn-ea"/>
                <a:ea typeface="+mn-ea"/>
              </a:rPr>
              <a:t> 통제</a:t>
            </a:r>
            <a:endParaRPr lang="en-US" altLang="ko-KR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5436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대회 준비 과정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학습 과정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A2B51-DBCC-7825-CB70-1F827078F18F}"/>
              </a:ext>
            </a:extLst>
          </p:cNvPr>
          <p:cNvSpPr txBox="1"/>
          <p:nvPr/>
        </p:nvSpPr>
        <p:spPr>
          <a:xfrm>
            <a:off x="1408975" y="1238953"/>
            <a:ext cx="7207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  <a:ea typeface="+mn-ea"/>
              </a:rPr>
              <a:t>• </a:t>
            </a:r>
            <a:r>
              <a:rPr lang="ko-KR" altLang="en-US" sz="2000" dirty="0">
                <a:latin typeface="+mn-ea"/>
                <a:ea typeface="+mn-ea"/>
              </a:rPr>
              <a:t>추가 데이터 셋 생성</a:t>
            </a:r>
            <a:endParaRPr lang="en-US" altLang="ko-KR" sz="2000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076552-D9AD-466C-0D0B-2BF50D8F6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4" y="2142962"/>
            <a:ext cx="3445676" cy="25765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FB4FD1-E543-E6F1-9248-5450A4973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203" y="2149510"/>
            <a:ext cx="3864727" cy="260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80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대회 준비 과정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학습 과정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A2B51-DBCC-7825-CB70-1F827078F18F}"/>
              </a:ext>
            </a:extLst>
          </p:cNvPr>
          <p:cNvSpPr txBox="1"/>
          <p:nvPr/>
        </p:nvSpPr>
        <p:spPr>
          <a:xfrm>
            <a:off x="1408975" y="1055550"/>
            <a:ext cx="7207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  <a:ea typeface="+mn-ea"/>
              </a:rPr>
              <a:t>• </a:t>
            </a:r>
            <a:r>
              <a:rPr lang="en-US" altLang="ko-KR" sz="2000" dirty="0" err="1">
                <a:latin typeface="+mn-ea"/>
                <a:ea typeface="+mn-ea"/>
              </a:rPr>
              <a:t>json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>
                <a:latin typeface="+mn-ea"/>
                <a:ea typeface="+mn-ea"/>
              </a:rPr>
              <a:t>형식으로 변환</a:t>
            </a:r>
            <a:endParaRPr lang="en-US" altLang="ko-KR" sz="2000" dirty="0">
              <a:latin typeface="+mn-ea"/>
              <a:ea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A3F9ED-F6FF-DED5-7C22-1405F5B17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215" y="1665756"/>
            <a:ext cx="1969435" cy="290082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5BAFEEC-D866-89DA-FBEA-561AB56FC569}"/>
              </a:ext>
            </a:extLst>
          </p:cNvPr>
          <p:cNvSpPr/>
          <p:nvPr/>
        </p:nvSpPr>
        <p:spPr>
          <a:xfrm rot="10800000">
            <a:off x="4572000" y="2793076"/>
            <a:ext cx="681643" cy="40011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1A07CA-0B54-FF2C-752D-DD04B00FB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710" y="1613694"/>
            <a:ext cx="1286054" cy="13717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8DC0DC-C485-B838-0378-FE085D896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643" y="3317969"/>
            <a:ext cx="3686689" cy="8859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67B79C4-6A5F-AD33-2A45-D44C172554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3166" y="1688022"/>
            <a:ext cx="1019317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1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결과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367C0D-AA29-C13B-07C5-8C9515D9B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693" y="845454"/>
            <a:ext cx="5391492" cy="392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03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결과 및 피드백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F20B6-3971-126F-D180-768B4F734400}"/>
              </a:ext>
            </a:extLst>
          </p:cNvPr>
          <p:cNvSpPr txBox="1"/>
          <p:nvPr/>
        </p:nvSpPr>
        <p:spPr>
          <a:xfrm>
            <a:off x="1641080" y="1196227"/>
            <a:ext cx="67291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badi" panose="020F0502020204030204" pitchFamily="34" charset="0"/>
                <a:ea typeface="a시월구일2" panose="02020600000000000000" pitchFamily="18" charset="-127"/>
              </a:rPr>
              <a:t>• </a:t>
            </a:r>
            <a:r>
              <a:rPr lang="ko-KR" altLang="en-US" sz="2000" dirty="0">
                <a:latin typeface="+mn-ea"/>
                <a:ea typeface="+mn-ea"/>
              </a:rPr>
              <a:t>데이터가 많아서 업로드에 지장을 겪었는데 그 부분을 일찍 해결했으면 어땠을까 하는 아쉬움이 있음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  <a:ea typeface="+mn-ea"/>
            </a:endParaRPr>
          </a:p>
          <a:p>
            <a:endParaRPr lang="en-US" altLang="ko-KR" sz="2000" dirty="0">
              <a:latin typeface="+mn-ea"/>
              <a:ea typeface="+mn-ea"/>
            </a:endParaRPr>
          </a:p>
          <a:p>
            <a:r>
              <a:rPr lang="ko-KR" altLang="en-US" sz="2000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F74F0-B2EB-BB9C-BFCC-3F33437ED6E7}"/>
              </a:ext>
            </a:extLst>
          </p:cNvPr>
          <p:cNvSpPr txBox="1"/>
          <p:nvPr/>
        </p:nvSpPr>
        <p:spPr>
          <a:xfrm>
            <a:off x="1641079" y="3399781"/>
            <a:ext cx="67291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badi" panose="020F0502020204030204" pitchFamily="34" charset="0"/>
                <a:ea typeface="a시월구일2" panose="02020600000000000000" pitchFamily="18" charset="-127"/>
              </a:rPr>
              <a:t>• </a:t>
            </a:r>
            <a:r>
              <a:rPr lang="ko-KR" altLang="en-US" sz="2000" dirty="0">
                <a:latin typeface="+mn-ea"/>
                <a:ea typeface="+mn-ea"/>
              </a:rPr>
              <a:t>이번 대회를 통해 팀원 모두가 객체 인식을 공부하며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성장했을 것으로 생각함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  <a:p>
            <a:endParaRPr lang="en-US" altLang="ko-KR" sz="2000" dirty="0">
              <a:latin typeface="Abadi" panose="020F0502020204030204" pitchFamily="34" charset="0"/>
              <a:ea typeface="a시월구일2" panose="02020600000000000000" pitchFamily="18" charset="-127"/>
            </a:endParaRPr>
          </a:p>
          <a:p>
            <a:r>
              <a:rPr lang="ko-KR" altLang="en-US" sz="2000" dirty="0">
                <a:latin typeface="Abadi" panose="020F0502020204030204" pitchFamily="34" charset="0"/>
                <a:ea typeface="a시월구일2" panose="02020600000000000000" pitchFamily="18" charset="-127"/>
              </a:rPr>
              <a:t> </a:t>
            </a:r>
            <a:r>
              <a:rPr lang="en-US" altLang="ko-KR" sz="2000" dirty="0">
                <a:latin typeface="Abadi" panose="020F0502020204030204" pitchFamily="34" charset="0"/>
                <a:ea typeface="a시월구일2" panose="02020600000000000000" pitchFamily="18" charset="-127"/>
              </a:rPr>
              <a:t> </a:t>
            </a: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AAE6D-811D-5351-725E-054637762FCC}"/>
              </a:ext>
            </a:extLst>
          </p:cNvPr>
          <p:cNvSpPr txBox="1"/>
          <p:nvPr/>
        </p:nvSpPr>
        <p:spPr>
          <a:xfrm>
            <a:off x="1643848" y="2254714"/>
            <a:ext cx="67291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badi" panose="020F0502020204030204" pitchFamily="34" charset="0"/>
                <a:ea typeface="a시월구일2" panose="02020600000000000000" pitchFamily="18" charset="-127"/>
              </a:rPr>
              <a:t>• </a:t>
            </a:r>
            <a:r>
              <a:rPr lang="ko-KR" altLang="en-US" sz="2000" dirty="0">
                <a:latin typeface="+mn-ea"/>
                <a:ea typeface="+mn-ea"/>
              </a:rPr>
              <a:t>학습 시간이 부족해서 시간이 더 많았으면 좋았을 것 같은 아쉬움이 있음</a:t>
            </a:r>
            <a:endParaRPr lang="en-US" altLang="ko-KR" sz="2000" dirty="0">
              <a:latin typeface="+mn-ea"/>
              <a:ea typeface="+mn-ea"/>
            </a:endParaRPr>
          </a:p>
          <a:p>
            <a:endParaRPr lang="en-US" altLang="ko-KR" sz="2000" dirty="0">
              <a:latin typeface="+mn-ea"/>
              <a:ea typeface="+mn-ea"/>
            </a:endParaRPr>
          </a:p>
          <a:p>
            <a:r>
              <a:rPr lang="ko-KR" altLang="en-US" sz="2000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017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124DD-CF2C-FBE2-7226-6101A41A4773}"/>
              </a:ext>
            </a:extLst>
          </p:cNvPr>
          <p:cNvSpPr txBox="1"/>
          <p:nvPr/>
        </p:nvSpPr>
        <p:spPr>
          <a:xfrm>
            <a:off x="2831690" y="2234125"/>
            <a:ext cx="4572000" cy="675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rgbClr val="19264B"/>
                </a:solidFill>
              </a:rPr>
              <a:t>Thank You!!!</a:t>
            </a:r>
            <a:endParaRPr lang="ko-KR" altLang="en-US" sz="3600" b="1" dirty="0">
              <a:solidFill>
                <a:srgbClr val="1926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297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E73F1D-B923-7318-9CA4-BED73758DC41}"/>
              </a:ext>
            </a:extLst>
          </p:cNvPr>
          <p:cNvSpPr txBox="1"/>
          <p:nvPr/>
        </p:nvSpPr>
        <p:spPr>
          <a:xfrm>
            <a:off x="1577787" y="1372596"/>
            <a:ext cx="37890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+mn-ea"/>
                <a:ea typeface="+mn-ea"/>
              </a:rPr>
              <a:t>스터디원</a:t>
            </a:r>
            <a:r>
              <a:rPr lang="ko-KR" altLang="en-US" sz="2000" dirty="0">
                <a:latin typeface="+mn-ea"/>
                <a:ea typeface="+mn-ea"/>
              </a:rPr>
              <a:t> 소개</a:t>
            </a:r>
            <a:endParaRPr lang="en-US" altLang="ko-KR" sz="2000" dirty="0">
              <a:latin typeface="+mn-ea"/>
              <a:ea typeface="+mn-ea"/>
            </a:endParaRPr>
          </a:p>
          <a:p>
            <a:endParaRPr lang="en-US" altLang="ko-KR" sz="2000" dirty="0">
              <a:latin typeface="+mn-ea"/>
              <a:ea typeface="+mn-ea"/>
            </a:endParaRPr>
          </a:p>
          <a:p>
            <a:r>
              <a:rPr lang="ko-KR" altLang="en-US" sz="2000" dirty="0">
                <a:latin typeface="+mn-ea"/>
                <a:ea typeface="+mn-ea"/>
              </a:rPr>
              <a:t>주제 선정</a:t>
            </a:r>
            <a:endParaRPr lang="en-US" altLang="ko-KR" sz="2000" dirty="0">
              <a:latin typeface="+mn-ea"/>
              <a:ea typeface="+mn-ea"/>
            </a:endParaRPr>
          </a:p>
          <a:p>
            <a:endParaRPr lang="en-US" altLang="ko-KR" sz="2000" dirty="0">
              <a:latin typeface="+mn-ea"/>
              <a:ea typeface="+mn-ea"/>
            </a:endParaRPr>
          </a:p>
          <a:p>
            <a:r>
              <a:rPr lang="ko-KR" altLang="en-US" sz="2000" dirty="0">
                <a:latin typeface="+mn-ea"/>
                <a:ea typeface="+mn-ea"/>
              </a:rPr>
              <a:t>참가 대회 선정</a:t>
            </a:r>
            <a:endParaRPr lang="en-US" altLang="ko-KR" sz="2000" dirty="0">
              <a:latin typeface="+mn-ea"/>
              <a:ea typeface="+mn-ea"/>
            </a:endParaRPr>
          </a:p>
          <a:p>
            <a:endParaRPr lang="en-US" altLang="ko-KR" sz="2000" dirty="0">
              <a:latin typeface="+mn-ea"/>
              <a:ea typeface="+mn-ea"/>
            </a:endParaRPr>
          </a:p>
          <a:p>
            <a:r>
              <a:rPr lang="ko-KR" altLang="en-US" sz="2000" dirty="0">
                <a:latin typeface="+mn-ea"/>
                <a:ea typeface="+mn-ea"/>
              </a:rPr>
              <a:t>대회 준비 과정</a:t>
            </a:r>
            <a:endParaRPr lang="en-US" altLang="ko-KR" sz="2000" dirty="0">
              <a:latin typeface="+mn-ea"/>
              <a:ea typeface="+mn-ea"/>
            </a:endParaRPr>
          </a:p>
          <a:p>
            <a:endParaRPr lang="en-US" altLang="ko-KR" sz="2000" dirty="0">
              <a:latin typeface="+mn-ea"/>
              <a:ea typeface="+mn-ea"/>
            </a:endParaRPr>
          </a:p>
          <a:p>
            <a:r>
              <a:rPr lang="ko-KR" altLang="en-US" sz="2000" dirty="0">
                <a:latin typeface="+mn-ea"/>
                <a:ea typeface="+mn-ea"/>
              </a:rPr>
              <a:t>프로젝트 결과 및 피드백</a:t>
            </a:r>
            <a:endParaRPr lang="en-US" altLang="ko-KR" sz="20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6E4EFF-64AC-4A07-A18F-D3A991DE489C}"/>
              </a:ext>
            </a:extLst>
          </p:cNvPr>
          <p:cNvGrpSpPr/>
          <p:nvPr/>
        </p:nvGrpSpPr>
        <p:grpSpPr>
          <a:xfrm>
            <a:off x="2321899" y="1039036"/>
            <a:ext cx="5701226" cy="3969042"/>
            <a:chOff x="2248156" y="1053784"/>
            <a:chExt cx="5701226" cy="396904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C73FDB-D7A7-E845-B5BD-537AD29916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58" t="10750" r="5899" b="5966"/>
            <a:stretch/>
          </p:blipFill>
          <p:spPr>
            <a:xfrm>
              <a:off x="2248172" y="1361563"/>
              <a:ext cx="5701210" cy="325201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9E3556-C4FE-A649-6212-0577D40ACC7E}"/>
                </a:ext>
              </a:extLst>
            </p:cNvPr>
            <p:cNvSpPr txBox="1"/>
            <p:nvPr/>
          </p:nvSpPr>
          <p:spPr>
            <a:xfrm>
              <a:off x="2248172" y="1053785"/>
              <a:ext cx="2850102" cy="307777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 err="1"/>
                <a:t>고지흔</a:t>
              </a:r>
              <a:r>
                <a:rPr lang="en-US" altLang="ko-KR" dirty="0"/>
                <a:t>_</a:t>
              </a:r>
              <a:r>
                <a:rPr lang="ko-KR" altLang="en-US" dirty="0"/>
                <a:t>물리학과</a:t>
              </a:r>
              <a:endParaRPr lang="en-US" altLang="ko-KR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36EFFC-063C-C9FD-5750-D0B93914332A}"/>
                </a:ext>
              </a:extLst>
            </p:cNvPr>
            <p:cNvSpPr txBox="1"/>
            <p:nvPr/>
          </p:nvSpPr>
          <p:spPr>
            <a:xfrm>
              <a:off x="5098274" y="4613576"/>
              <a:ext cx="2851108" cy="4092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/>
                <a:t>이규원</a:t>
              </a:r>
              <a:r>
                <a:rPr lang="en-US" altLang="ko-KR" dirty="0"/>
                <a:t>_</a:t>
              </a:r>
              <a:r>
                <a:rPr lang="ko-KR" altLang="en-US" dirty="0"/>
                <a:t>기계공학부</a:t>
              </a:r>
              <a:endParaRPr lang="en-US" altLang="ko-KR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97EE1B-C2B6-9D77-ACC8-46465AE76D4A}"/>
                </a:ext>
              </a:extLst>
            </p:cNvPr>
            <p:cNvSpPr txBox="1"/>
            <p:nvPr/>
          </p:nvSpPr>
          <p:spPr>
            <a:xfrm>
              <a:off x="5098274" y="1053784"/>
              <a:ext cx="2850102" cy="307777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 err="1"/>
                <a:t>홍사훈</a:t>
              </a:r>
              <a:r>
                <a:rPr lang="en-US" altLang="ko-KR" dirty="0"/>
                <a:t>_AI </a:t>
              </a:r>
              <a:r>
                <a:rPr lang="ko-KR" altLang="en-US" dirty="0"/>
                <a:t>학과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3386CC-88B8-7BC7-16A0-A8AD6FBDE6FF}"/>
                </a:ext>
              </a:extLst>
            </p:cNvPr>
            <p:cNvSpPr txBox="1"/>
            <p:nvPr/>
          </p:nvSpPr>
          <p:spPr>
            <a:xfrm>
              <a:off x="2248156" y="4613576"/>
              <a:ext cx="2850118" cy="4092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 err="1"/>
                <a:t>추현규</a:t>
              </a:r>
              <a:r>
                <a:rPr lang="en-US" altLang="ko-KR" dirty="0"/>
                <a:t>_</a:t>
              </a:r>
              <a:r>
                <a:rPr lang="ko-KR" altLang="en-US" dirty="0"/>
                <a:t>기계공학부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907339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주제 선정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6DC237-79DE-5988-C541-DD12659E94DC}"/>
              </a:ext>
            </a:extLst>
          </p:cNvPr>
          <p:cNvSpPr txBox="1"/>
          <p:nvPr/>
        </p:nvSpPr>
        <p:spPr>
          <a:xfrm>
            <a:off x="1408975" y="1238953"/>
            <a:ext cx="789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badi" panose="020F0502020204030204" pitchFamily="34" charset="0"/>
                <a:ea typeface="a시월구일2" panose="02020600000000000000" pitchFamily="18" charset="-127"/>
              </a:rPr>
              <a:t>•</a:t>
            </a:r>
            <a:r>
              <a:rPr lang="en-US" altLang="ko-KR" sz="2000" dirty="0"/>
              <a:t> </a:t>
            </a:r>
            <a:r>
              <a:rPr lang="en-US" altLang="ko-KR" sz="2000" dirty="0">
                <a:latin typeface="+mn-ea"/>
                <a:ea typeface="+mn-ea"/>
              </a:rPr>
              <a:t>Computer Vision </a:t>
            </a:r>
            <a:r>
              <a:rPr lang="ko-KR" altLang="en-US" sz="2000" dirty="0">
                <a:latin typeface="+mn-ea"/>
                <a:ea typeface="+mn-ea"/>
              </a:rPr>
              <a:t>관련 공모전 및 대회 참가 예정 </a:t>
            </a:r>
            <a:r>
              <a:rPr lang="en-US" altLang="ko-KR" sz="2000" dirty="0">
                <a:latin typeface="+mn-ea"/>
                <a:ea typeface="+mn-ea"/>
              </a:rPr>
              <a:t>(</a:t>
            </a:r>
            <a:r>
              <a:rPr lang="ko-KR" altLang="en-US" sz="2000" dirty="0">
                <a:latin typeface="+mn-ea"/>
                <a:ea typeface="+mn-ea"/>
              </a:rPr>
              <a:t>주제 발표 당시</a:t>
            </a:r>
            <a:r>
              <a:rPr lang="en-US" altLang="ko-KR" sz="2000" dirty="0">
                <a:latin typeface="+mn-ea"/>
                <a:ea typeface="+mn-ea"/>
              </a:rPr>
              <a:t>)</a:t>
            </a:r>
          </a:p>
        </p:txBody>
      </p:sp>
      <p:pic>
        <p:nvPicPr>
          <p:cNvPr id="1026" name="Picture 2" descr="케글을 처음 시작해보다">
            <a:extLst>
              <a:ext uri="{FF2B5EF4-FFF2-40B4-BE49-F238E27FC236}">
                <a16:creationId xmlns:a16="http://schemas.microsoft.com/office/drawing/2014/main" id="{474A68D4-683E-A4DC-A653-4053D38D9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984" y="2019321"/>
            <a:ext cx="2782980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CON(데이콘) 기업, 채용, 투자, 뉴스">
            <a:extLst>
              <a:ext uri="{FF2B5EF4-FFF2-40B4-BE49-F238E27FC236}">
                <a16:creationId xmlns:a16="http://schemas.microsoft.com/office/drawing/2014/main" id="{615113CB-373A-4FA4-14AA-6E864EE53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384" y="1688603"/>
            <a:ext cx="1812432" cy="181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인공지능팩토리, 10억 규모 프리A 투자 유치... AI 플랫폼 가속 &lt; 기업 &lt; FOCUS &lt; 기사본문 - 인공지능신문">
            <a:extLst>
              <a:ext uri="{FF2B5EF4-FFF2-40B4-BE49-F238E27FC236}">
                <a16:creationId xmlns:a16="http://schemas.microsoft.com/office/drawing/2014/main" id="{06C131E4-CA7D-E4E6-752D-6D7340315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236" y="1707377"/>
            <a:ext cx="269557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E66E6E-33C8-ED04-A1F2-2246982644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2755" y="3090884"/>
            <a:ext cx="6791165" cy="20050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참가 대회 선정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EA6FAE-EBEC-C43A-B32F-EAC263A2E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939800"/>
            <a:ext cx="3510770" cy="202767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8B461F3-1FE2-4A85-B58A-793952BC1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485" y="576164"/>
            <a:ext cx="3191368" cy="451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1B2871-F724-35BA-EFA6-AADE8A0C5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975" y="3283987"/>
            <a:ext cx="3968271" cy="126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64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참가 대회 선정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6DC237-79DE-5988-C541-DD12659E94DC}"/>
              </a:ext>
            </a:extLst>
          </p:cNvPr>
          <p:cNvSpPr txBox="1"/>
          <p:nvPr/>
        </p:nvSpPr>
        <p:spPr>
          <a:xfrm>
            <a:off x="1408975" y="1238953"/>
            <a:ext cx="3789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badi" panose="020F0502020204030204" pitchFamily="34" charset="0"/>
                <a:ea typeface="a시월구일2" panose="02020600000000000000" pitchFamily="18" charset="-127"/>
              </a:rPr>
              <a:t>• </a:t>
            </a:r>
            <a:r>
              <a:rPr lang="en-US" altLang="ko-KR" sz="2000" dirty="0">
                <a:latin typeface="+mn-ea"/>
                <a:ea typeface="+mn-ea"/>
              </a:rPr>
              <a:t>2023 </a:t>
            </a:r>
            <a:r>
              <a:rPr lang="ko-KR" altLang="en-US" sz="2000" dirty="0">
                <a:latin typeface="+mn-ea"/>
                <a:ea typeface="+mn-ea"/>
              </a:rPr>
              <a:t>제</a:t>
            </a:r>
            <a:r>
              <a:rPr lang="en-US" altLang="ko-KR" sz="2000" dirty="0">
                <a:latin typeface="+mn-ea"/>
                <a:ea typeface="+mn-ea"/>
              </a:rPr>
              <a:t>3</a:t>
            </a:r>
            <a:r>
              <a:rPr lang="ko-KR" altLang="en-US" sz="2000" dirty="0">
                <a:latin typeface="+mn-ea"/>
                <a:ea typeface="+mn-ea"/>
              </a:rPr>
              <a:t>회 </a:t>
            </a:r>
            <a:r>
              <a:rPr lang="en-US" altLang="ko-KR" sz="2000" dirty="0">
                <a:latin typeface="+mn-ea"/>
                <a:ea typeface="+mn-ea"/>
              </a:rPr>
              <a:t>K-water AI </a:t>
            </a:r>
            <a:r>
              <a:rPr lang="ko-KR" altLang="en-US" sz="2000" dirty="0">
                <a:latin typeface="+mn-ea"/>
                <a:ea typeface="+mn-ea"/>
              </a:rPr>
              <a:t>경진 </a:t>
            </a:r>
            <a:r>
              <a:rPr lang="en-US" altLang="ko-KR" sz="2000" dirty="0">
                <a:latin typeface="+mn-ea"/>
                <a:ea typeface="+mn-ea"/>
              </a:rPr>
              <a:t>   </a:t>
            </a:r>
            <a:r>
              <a:rPr lang="ko-KR" altLang="en-US" sz="2000" dirty="0">
                <a:latin typeface="+mn-ea"/>
                <a:ea typeface="+mn-ea"/>
              </a:rPr>
              <a:t>대회 참가</a:t>
            </a:r>
            <a:endParaRPr lang="en-US" altLang="ko-KR" sz="2000" dirty="0">
              <a:latin typeface="+mn-ea"/>
              <a:ea typeface="+mn-ea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00FA756-D7EE-831D-AE88-C3E538049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111" y="323298"/>
            <a:ext cx="3191368" cy="451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8A2144-65FE-2052-BE5C-7D718FBE5681}"/>
              </a:ext>
            </a:extLst>
          </p:cNvPr>
          <p:cNvSpPr txBox="1"/>
          <p:nvPr/>
        </p:nvSpPr>
        <p:spPr>
          <a:xfrm>
            <a:off x="1408975" y="2142962"/>
            <a:ext cx="37890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badi" panose="020F0502020204030204" pitchFamily="34" charset="0"/>
                <a:ea typeface="a시월구일2" panose="02020600000000000000" pitchFamily="18" charset="-127"/>
              </a:rPr>
              <a:t>• </a:t>
            </a:r>
            <a:r>
              <a:rPr lang="en-US" altLang="ko-KR" sz="2000" dirty="0">
                <a:latin typeface="+mn-ea"/>
                <a:ea typeface="+mn-ea"/>
              </a:rPr>
              <a:t>10.30 </a:t>
            </a:r>
            <a:r>
              <a:rPr lang="ko-KR" altLang="en-US" sz="2000" dirty="0">
                <a:latin typeface="+mn-ea"/>
                <a:ea typeface="+mn-ea"/>
              </a:rPr>
              <a:t>부터 </a:t>
            </a:r>
            <a:r>
              <a:rPr lang="en-US" altLang="ko-KR" sz="2000" dirty="0">
                <a:latin typeface="+mn-ea"/>
                <a:ea typeface="+mn-ea"/>
              </a:rPr>
              <a:t>11.13</a:t>
            </a:r>
            <a:r>
              <a:rPr lang="ko-KR" altLang="en-US" sz="2000" dirty="0">
                <a:latin typeface="+mn-ea"/>
                <a:ea typeface="+mn-ea"/>
              </a:rPr>
              <a:t>까지 진행되는 대회로 시험 기간 이후 팀원들의 부담이 없을 것 같아서 선정함</a:t>
            </a:r>
            <a:endParaRPr lang="en-US" altLang="ko-KR" sz="2000" dirty="0"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CC5F2-7E8E-CE45-ABC6-47E74BE08809}"/>
              </a:ext>
            </a:extLst>
          </p:cNvPr>
          <p:cNvSpPr txBox="1"/>
          <p:nvPr/>
        </p:nvSpPr>
        <p:spPr>
          <a:xfrm>
            <a:off x="1408974" y="3568488"/>
            <a:ext cx="3789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badi" panose="020F0502020204030204" pitchFamily="34" charset="0"/>
                <a:ea typeface="a시월구일2" panose="02020600000000000000" pitchFamily="18" charset="-127"/>
              </a:rPr>
              <a:t>• </a:t>
            </a:r>
            <a:r>
              <a:rPr lang="en-US" altLang="ko-KR" sz="2000" dirty="0">
                <a:latin typeface="+mn-ea"/>
                <a:ea typeface="+mn-ea"/>
              </a:rPr>
              <a:t>Macro F1 Score </a:t>
            </a:r>
            <a:r>
              <a:rPr lang="ko-KR" altLang="en-US" sz="2000" dirty="0">
                <a:latin typeface="+mn-ea"/>
                <a:ea typeface="+mn-ea"/>
              </a:rPr>
              <a:t>이 높은 순서대로 등수가 </a:t>
            </a:r>
            <a:r>
              <a:rPr lang="ko-KR" altLang="en-US" sz="2000" dirty="0" err="1">
                <a:latin typeface="+mn-ea"/>
                <a:ea typeface="+mn-ea"/>
              </a:rPr>
              <a:t>정해짐</a:t>
            </a:r>
            <a:endParaRPr lang="en-US" altLang="ko-KR" sz="2000" dirty="0"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B4DA8A-97E9-0AB8-B46D-927C498B52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870"/>
          <a:stretch/>
        </p:blipFill>
        <p:spPr>
          <a:xfrm>
            <a:off x="1508071" y="4264034"/>
            <a:ext cx="4003685" cy="81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10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대회 준비 과정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6DC237-79DE-5988-C541-DD12659E94DC}"/>
              </a:ext>
            </a:extLst>
          </p:cNvPr>
          <p:cNvSpPr txBox="1"/>
          <p:nvPr/>
        </p:nvSpPr>
        <p:spPr>
          <a:xfrm>
            <a:off x="1408975" y="1238953"/>
            <a:ext cx="3789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badi" panose="020F0502020204030204" pitchFamily="34" charset="0"/>
                <a:ea typeface="a시월구일2" panose="02020600000000000000" pitchFamily="18" charset="-127"/>
              </a:rPr>
              <a:t>• </a:t>
            </a:r>
            <a:r>
              <a:rPr lang="en-US" altLang="ko-KR" sz="2000" dirty="0">
                <a:latin typeface="+mn-ea"/>
                <a:ea typeface="+mn-ea"/>
              </a:rPr>
              <a:t>yolov8 </a:t>
            </a:r>
            <a:r>
              <a:rPr lang="ko-KR" altLang="en-US" sz="2000" dirty="0">
                <a:latin typeface="+mn-ea"/>
                <a:ea typeface="+mn-ea"/>
              </a:rPr>
              <a:t>객체 탐지 모델 선정</a:t>
            </a:r>
            <a:endParaRPr lang="en-US" altLang="ko-KR" sz="2000" dirty="0">
              <a:latin typeface="+mn-ea"/>
              <a:ea typeface="+mn-ea"/>
            </a:endParaRPr>
          </a:p>
          <a:p>
            <a:r>
              <a:rPr lang="en-US" altLang="ko-KR" sz="2000" dirty="0">
                <a:ea typeface="a시월구일2" panose="02020600000000000000" pitchFamily="18" charset="-127"/>
              </a:rPr>
              <a:t> </a:t>
            </a:r>
            <a:endParaRPr lang="en-US" altLang="ko-KR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4D19A9-A691-E8F9-03D7-4258F9DCE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443" y="1946839"/>
            <a:ext cx="6323428" cy="237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331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대회 준비 과정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특징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6DC237-79DE-5988-C541-DD12659E94DC}"/>
              </a:ext>
            </a:extLst>
          </p:cNvPr>
          <p:cNvSpPr txBox="1"/>
          <p:nvPr/>
        </p:nvSpPr>
        <p:spPr>
          <a:xfrm>
            <a:off x="1408975" y="1139197"/>
            <a:ext cx="7635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  <a:ea typeface="+mn-ea"/>
              </a:rPr>
              <a:t>• </a:t>
            </a:r>
            <a:r>
              <a:rPr lang="ko-KR" altLang="en-US" sz="2000" dirty="0">
                <a:latin typeface="+mn-ea"/>
                <a:ea typeface="+mn-ea"/>
              </a:rPr>
              <a:t>훈련 데이터와 시험 데이터가 방대함</a:t>
            </a:r>
            <a:r>
              <a:rPr lang="en-US" altLang="ko-KR" sz="2000" dirty="0">
                <a:latin typeface="+mn-ea"/>
                <a:ea typeface="+mn-ea"/>
              </a:rPr>
              <a:t>(30GB)</a:t>
            </a:r>
            <a:r>
              <a:rPr lang="ko-KR" altLang="en-US" sz="2000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(</a:t>
            </a:r>
            <a:r>
              <a:rPr lang="ko-KR" altLang="en-US" sz="2000" dirty="0">
                <a:latin typeface="+mn-ea"/>
                <a:ea typeface="+mn-ea"/>
              </a:rPr>
              <a:t>약 </a:t>
            </a:r>
            <a:r>
              <a:rPr lang="en-US" altLang="ko-KR" sz="2000" dirty="0">
                <a:latin typeface="+mn-ea"/>
                <a:ea typeface="+mn-ea"/>
              </a:rPr>
              <a:t>10</a:t>
            </a:r>
            <a:r>
              <a:rPr lang="ko-KR" altLang="en-US" sz="2000" dirty="0">
                <a:latin typeface="+mn-ea"/>
                <a:ea typeface="+mn-ea"/>
              </a:rPr>
              <a:t>만장 </a:t>
            </a:r>
            <a:r>
              <a:rPr lang="en-US" altLang="ko-KR" sz="2000" dirty="0">
                <a:latin typeface="+mn-ea"/>
                <a:ea typeface="+mn-ea"/>
              </a:rPr>
              <a:t>/ 5</a:t>
            </a:r>
            <a:r>
              <a:rPr lang="ko-KR" altLang="en-US" sz="2000" dirty="0">
                <a:latin typeface="+mn-ea"/>
                <a:ea typeface="+mn-ea"/>
              </a:rPr>
              <a:t>만장</a:t>
            </a:r>
            <a:r>
              <a:rPr lang="en-US" altLang="ko-KR" sz="2000" dirty="0">
                <a:latin typeface="+mn-ea"/>
                <a:ea typeface="+mn-ea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40AF98-90CB-043F-71FB-74AA911AF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48" y="2888074"/>
            <a:ext cx="2421988" cy="18164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1178E3-21D7-DE83-52D5-758CCAC48E1A}"/>
              </a:ext>
            </a:extLst>
          </p:cNvPr>
          <p:cNvSpPr txBox="1"/>
          <p:nvPr/>
        </p:nvSpPr>
        <p:spPr>
          <a:xfrm>
            <a:off x="1408974" y="1923333"/>
            <a:ext cx="7485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  <a:ea typeface="+mn-ea"/>
              </a:rPr>
              <a:t>• 10</a:t>
            </a:r>
            <a:r>
              <a:rPr lang="ko-KR" altLang="en-US" sz="2000" dirty="0">
                <a:latin typeface="+mn-ea"/>
                <a:ea typeface="+mn-ea"/>
              </a:rPr>
              <a:t>만 장 중에 </a:t>
            </a:r>
            <a:r>
              <a:rPr lang="ko-KR" altLang="en-US" sz="2000" dirty="0" err="1">
                <a:latin typeface="+mn-ea"/>
                <a:ea typeface="+mn-ea"/>
              </a:rPr>
              <a:t>라벨링</a:t>
            </a:r>
            <a:r>
              <a:rPr lang="ko-KR" altLang="en-US" sz="2000" dirty="0">
                <a:latin typeface="+mn-ea"/>
                <a:ea typeface="+mn-ea"/>
              </a:rPr>
              <a:t> 된 사진은 </a:t>
            </a:r>
            <a:r>
              <a:rPr lang="en-US" altLang="ko-KR" sz="2000" dirty="0">
                <a:latin typeface="+mn-ea"/>
                <a:ea typeface="+mn-ea"/>
              </a:rPr>
              <a:t>6000</a:t>
            </a:r>
            <a:r>
              <a:rPr lang="ko-KR" altLang="en-US" sz="2000" dirty="0">
                <a:latin typeface="+mn-ea"/>
                <a:ea typeface="+mn-ea"/>
              </a:rPr>
              <a:t>장 정도 나머지는 빈 라벨</a:t>
            </a:r>
            <a:endParaRPr lang="en-US" altLang="ko-KR" sz="2000" dirty="0">
              <a:latin typeface="+mn-ea"/>
              <a:ea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68CF73-3470-3E35-DC98-A6548C168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396" y="2887175"/>
            <a:ext cx="2423187" cy="18173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386FB3-6A75-A7A3-5EB2-836FF252B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974" y="2912121"/>
            <a:ext cx="2356662" cy="176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33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대회 준비 과정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특징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6DC237-79DE-5988-C541-DD12659E94DC}"/>
              </a:ext>
            </a:extLst>
          </p:cNvPr>
          <p:cNvSpPr txBox="1"/>
          <p:nvPr/>
        </p:nvSpPr>
        <p:spPr>
          <a:xfrm>
            <a:off x="1408975" y="1238953"/>
            <a:ext cx="7207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  <a:ea typeface="+mn-ea"/>
              </a:rPr>
              <a:t>• </a:t>
            </a:r>
            <a:r>
              <a:rPr lang="ko-KR" altLang="en-US" sz="2000" dirty="0">
                <a:latin typeface="+mn-ea"/>
                <a:ea typeface="+mn-ea"/>
              </a:rPr>
              <a:t>이미지가 </a:t>
            </a:r>
            <a:r>
              <a:rPr lang="ko-KR" altLang="en-US" sz="2000" dirty="0" err="1">
                <a:latin typeface="+mn-ea"/>
                <a:ea typeface="+mn-ea"/>
              </a:rPr>
              <a:t>잘려있을</a:t>
            </a:r>
            <a:r>
              <a:rPr lang="ko-KR" altLang="en-US" sz="2000" dirty="0">
                <a:latin typeface="+mn-ea"/>
                <a:ea typeface="+mn-ea"/>
              </a:rPr>
              <a:t> 경우 라벨링이 되어 있지 않음</a:t>
            </a:r>
            <a:endParaRPr lang="en-US" altLang="ko-KR" sz="2000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9F5787-6E62-AE72-168C-0A39DD831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668" y="2571750"/>
            <a:ext cx="2931808" cy="23381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E4CDA5-9380-4D04-78CB-D4A1CCD5B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144" y="2571750"/>
            <a:ext cx="2904856" cy="231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2349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822</Words>
  <Application>Microsoft Office PowerPoint</Application>
  <PresentationFormat>화면 슬라이드 쇼(16:9)</PresentationFormat>
  <Paragraphs>105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Consolas</vt:lpstr>
      <vt:lpstr>Arial</vt:lpstr>
      <vt:lpstr>맑은 고딕</vt:lpstr>
      <vt:lpstr>NanumGothic ExtraBold</vt:lpstr>
      <vt:lpstr>Abadi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추현규</dc:creator>
  <cp:lastModifiedBy>지흔 고</cp:lastModifiedBy>
  <cp:revision>4</cp:revision>
  <dcterms:modified xsi:type="dcterms:W3CDTF">2023-11-20T15:54:30Z</dcterms:modified>
</cp:coreProperties>
</file>